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Economica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320" autoAdjust="0"/>
  </p:normalViewPr>
  <p:slideViewPr>
    <p:cSldViewPr snapToGrid="0">
      <p:cViewPr>
        <p:scale>
          <a:sx n="96" d="100"/>
          <a:sy n="96" d="100"/>
        </p:scale>
        <p:origin x="-206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21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4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cc410436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cc410436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13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cc410436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cc410436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6092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74001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74001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1682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ff9517a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ff9517a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74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0a5e2fa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0a5e2fa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4157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f6ed69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f6ed69d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278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cc410436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cc410436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0000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c410436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c410436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64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a/All-new-Echo-Dot-3rd-gen/dp/B0792P6SFD/ref=sr_1_12?crid=32N8ST2WTTQLR&amp;keywords=google+home&amp;qid=1556206780&amp;s=gateway&amp;sprefix=google,aps,218&amp;sr=8-12" TargetMode="External"/><Relationship Id="rId13" Type="http://schemas.openxmlformats.org/officeDocument/2006/relationships/hyperlink" Target="https://www.amazon.ca/Logitech-Smartphone-Entertainment-Automation-915-000238/dp/B00N3RFC4Q/ref=sr_1_4?crid=39JN3L4ETWDI0&amp;keywords=harmony+hub&amp;qid=1556206606&amp;s=gateway&amp;sprefix=harmon,aps,208&amp;sr=8-4" TargetMode="External"/><Relationship Id="rId3" Type="http://schemas.openxmlformats.org/officeDocument/2006/relationships/hyperlink" Target="https://www.ablenetinc.com/technology/switches?activation_surface=367" TargetMode="External"/><Relationship Id="rId7" Type="http://schemas.openxmlformats.org/officeDocument/2006/relationships/hyperlink" Target="https://www.costco.ca/Google-Home-Mini---Chalk.product.100402676.html" TargetMode="External"/><Relationship Id="rId12" Type="http://schemas.openxmlformats.org/officeDocument/2006/relationships/hyperlink" Target="https://www.amazon.ca/August-SL03C02S03-Smart-Lock-Connect/dp/B0752V8D8D/ref=sr_1_4?keywords=Smart+Lock&amp;qid=1556205995&amp;s=gateway&amp;sr=8-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tunes.apple.com/ca/app/ifttt/id660944635?mt=8" TargetMode="External"/><Relationship Id="rId11" Type="http://schemas.openxmlformats.org/officeDocument/2006/relationships/hyperlink" Target="https://getmysa.com/" TargetMode="External"/><Relationship Id="rId5" Type="http://schemas.openxmlformats.org/officeDocument/2006/relationships/hyperlink" Target="https://www.amazon.ca/Momentary-Self-Locking-Wireless-Compatible-Included/dp/B07CJ6DSQC/ref=cm_cr_arp_d_product_top?ie=UTF8" TargetMode="External"/><Relationship Id="rId10" Type="http://schemas.openxmlformats.org/officeDocument/2006/relationships/hyperlink" Target="https://www.amazon.ca/TP-Link-Required-Anywhere-Assistant-HS105/dp/B01K1JVZOE/ref=sr_1_5?keywords=smart+plug&amp;qid=1555451531&amp;s=hi&amp;sr=1-5" TargetMode="External"/><Relationship Id="rId4" Type="http://schemas.openxmlformats.org/officeDocument/2006/relationships/hyperlink" Target="https://itunes.apple.com/ca/app/touchchat-hd-aac-w-wordpower/id412351574?mt=8" TargetMode="External"/><Relationship Id="rId9" Type="http://schemas.openxmlformats.org/officeDocument/2006/relationships/hyperlink" Target="https://www.amazon.ca/Colour-Ambiance-Starter-Compatible-Assistant/dp/B075JL1HR9/ref=sr_1_3?crid=2JOWOEWGUOOV6&amp;keywords=philips+hue&amp;qid=1556205557&amp;s=gateway&amp;sprefix=phil,aps,217&amp;sr=8-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3R09qIsipw" TargetMode="External"/><Relationship Id="rId3" Type="http://schemas.openxmlformats.org/officeDocument/2006/relationships/hyperlink" Target="https://www.statista.com/topics/2430/smart-homes/" TargetMode="External"/><Relationship Id="rId7" Type="http://schemas.openxmlformats.org/officeDocument/2006/relationships/hyperlink" Target="https://thinksmartbox.com/product/amazon-echo-for-grid-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ettecla.com/blogs/news/14011321-using-ipad-aac-apps-with-switch-access-for-speech-and-motor-impairments" TargetMode="External"/><Relationship Id="rId5" Type="http://schemas.openxmlformats.org/officeDocument/2006/relationships/hyperlink" Target="https://gettecla.com/blogs/news/how-individuals-with-speech-impairments-can-use-alexa" TargetMode="External"/><Relationship Id="rId4" Type="http://schemas.openxmlformats.org/officeDocument/2006/relationships/hyperlink" Target="https://bcits.org/environmental-control-systems-equip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96400" y="938850"/>
            <a:ext cx="3507300" cy="20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Home Technologies - Easing Access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796400" y="3116575"/>
            <a:ext cx="3571200" cy="1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Mukhinder Gill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Technology 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(Sunny Hill Health Centre for Children)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Impact on society</a:t>
            </a:r>
            <a:endParaRPr sz="360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6710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Assistive Technologies can contribute to: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387" y="2264817"/>
            <a:ext cx="1623249" cy="108095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624513" y="3399950"/>
            <a:ext cx="18474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Independent Living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537" y="2275000"/>
            <a:ext cx="1607409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687434" y="3399950"/>
            <a:ext cx="15405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Social Inclusion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838" y="2275003"/>
            <a:ext cx="1623250" cy="108217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743613" y="3399950"/>
            <a:ext cx="1265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Employment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649" y="2203850"/>
            <a:ext cx="849425" cy="12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301313" y="3399950"/>
            <a:ext cx="11385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Education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85450" y="408925"/>
            <a:ext cx="7815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 to Smart Technologies in Health Care</a:t>
            </a:r>
            <a:endParaRPr sz="3600"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774950" y="2084000"/>
            <a:ext cx="1897200" cy="24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Appliances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Baby monitors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Blinds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Door locks/ bells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Garage doors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Light Switches/ bulbs/ plugs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Motion sensors/ security cameras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2084000"/>
            <a:ext cx="3310848" cy="2347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56000" y="1414975"/>
            <a:ext cx="80070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Homes outfitted with Smart devices can be controlled over an internet connection from a desktop, tablet, or smartphone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456000" y="4638975"/>
            <a:ext cx="71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Projected market revenue of IoT and analytics worldwide by 2027 is 520bn USD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5861750" y="2084000"/>
            <a:ext cx="18972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Shower/faucets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Smoke detectors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Speakers  (Music)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Sprinklers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Thermostats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TVs</a:t>
            </a:r>
            <a:endParaRPr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Vacuums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Smart Technologies in Health Care (Use Case)</a:t>
            </a:r>
            <a:endParaRPr sz="360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450" y="1114575"/>
            <a:ext cx="3136425" cy="38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Set-up &amp; Cost estimates</a:t>
            </a:r>
            <a:endParaRPr sz="3600"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Wifi connection</a:t>
            </a:r>
            <a:r>
              <a:rPr lang="en"/>
              <a:t> with excellent signal inside and around your home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Tablet/Smartphone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>
                <a:solidFill>
                  <a:schemeClr val="accent5"/>
                </a:solidFill>
                <a:hlinkClick r:id="rId3"/>
              </a:rPr>
              <a:t>Spec Switches</a:t>
            </a:r>
            <a:r>
              <a:rPr lang="en" b="1"/>
              <a:t>/Head array</a:t>
            </a:r>
            <a:r>
              <a:rPr lang="en"/>
              <a:t> for wheelchair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>
                <a:solidFill>
                  <a:schemeClr val="hlink"/>
                </a:solidFill>
                <a:hlinkClick r:id="rId4"/>
              </a:rPr>
              <a:t>TouchChat HD- AAC w/wordPower</a:t>
            </a:r>
            <a:r>
              <a:rPr lang="en" b="1"/>
              <a:t> IOS Application</a:t>
            </a:r>
            <a:r>
              <a:rPr lang="en"/>
              <a:t>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>
                <a:solidFill>
                  <a:schemeClr val="hlink"/>
                </a:solidFill>
                <a:hlinkClick r:id="rId5"/>
              </a:rPr>
              <a:t>Relay switch</a:t>
            </a:r>
            <a:r>
              <a:rPr lang="en"/>
              <a:t> using</a:t>
            </a:r>
            <a:r>
              <a:rPr lang="en" b="1"/>
              <a:t> </a:t>
            </a:r>
            <a:r>
              <a:rPr lang="en" b="1" u="sng">
                <a:solidFill>
                  <a:schemeClr val="hlink"/>
                </a:solidFill>
                <a:hlinkClick r:id="rId6"/>
              </a:rPr>
              <a:t>IFTTT IOS App</a:t>
            </a:r>
            <a:r>
              <a:rPr lang="en"/>
              <a:t> - ($35)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>
                <a:solidFill>
                  <a:schemeClr val="hlink"/>
                </a:solidFill>
                <a:hlinkClick r:id="rId7"/>
              </a:rPr>
              <a:t>Google</a:t>
            </a:r>
            <a:r>
              <a:rPr lang="en" b="1"/>
              <a:t>/</a:t>
            </a:r>
            <a:r>
              <a:rPr lang="en" b="1" u="sng">
                <a:solidFill>
                  <a:schemeClr val="hlink"/>
                </a:solidFill>
                <a:hlinkClick r:id="rId8"/>
              </a:rPr>
              <a:t>Alexa</a:t>
            </a:r>
            <a:r>
              <a:rPr lang="en"/>
              <a:t> </a:t>
            </a:r>
            <a:r>
              <a:rPr lang="en" b="1"/>
              <a:t>Smart Home assistants</a:t>
            </a:r>
            <a:r>
              <a:rPr lang="en"/>
              <a:t>- ($50)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>
                <a:solidFill>
                  <a:schemeClr val="hlink"/>
                </a:solidFill>
                <a:hlinkClick r:id="rId9"/>
              </a:rPr>
              <a:t>4 Pack Smart bulb starter kit</a:t>
            </a:r>
            <a:r>
              <a:rPr lang="en" b="1"/>
              <a:t>/</a:t>
            </a:r>
            <a:r>
              <a:rPr lang="en" b="1" u="sng">
                <a:solidFill>
                  <a:schemeClr val="hlink"/>
                </a:solidFill>
                <a:hlinkClick r:id="rId10"/>
              </a:rPr>
              <a:t>Plug</a:t>
            </a:r>
            <a:r>
              <a:rPr lang="en" b="1"/>
              <a:t>/</a:t>
            </a:r>
            <a:r>
              <a:rPr lang="en" b="1" u="sng">
                <a:solidFill>
                  <a:schemeClr val="hlink"/>
                </a:solidFill>
                <a:hlinkClick r:id="rId11"/>
              </a:rPr>
              <a:t>Thermostat</a:t>
            </a:r>
            <a:r>
              <a:rPr lang="en" b="1"/>
              <a:t>/</a:t>
            </a:r>
            <a:r>
              <a:rPr lang="en" b="1" u="sng">
                <a:solidFill>
                  <a:schemeClr val="hlink"/>
                </a:solidFill>
                <a:hlinkClick r:id="rId12"/>
              </a:rPr>
              <a:t>Front door lock</a:t>
            </a:r>
            <a:r>
              <a:rPr lang="en"/>
              <a:t>/</a:t>
            </a:r>
            <a:r>
              <a:rPr lang="en" b="1" u="sng">
                <a:solidFill>
                  <a:schemeClr val="hlink"/>
                </a:solidFill>
                <a:hlinkClick r:id="rId13"/>
              </a:rPr>
              <a:t>TV control</a:t>
            </a:r>
            <a:r>
              <a:rPr lang="en"/>
              <a:t> (8 devices) - ($800)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233300"/>
            <a:ext cx="4074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Smarthomes are: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Expensive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meant for Tech-Savvy folks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 to Implement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Vulnerable to Security breaches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100" y="1299625"/>
            <a:ext cx="2744625" cy="1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Alternatives to Google/Amazon/Apple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7534200" cy="23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4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Savant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Crestron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Z-Wave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Data stays local on the server that’s hosted in your Basement/Garage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150" y="1147225"/>
            <a:ext cx="1730150" cy="17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Concerns</a:t>
            </a:r>
            <a:endParaRPr sz="3600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Reliability in-case of internet/power goes down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Consumers worry about Security &amp; Privacy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Switching between apps may get complex and time consuming on a Tablet/ Smartphone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Updates &amp; maintenance at time may irritate consumers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smart home company you’ve invested-in got bankrupt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Resources</a:t>
            </a:r>
            <a:endParaRPr sz="3600"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19840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accent5"/>
                </a:solidFill>
                <a:hlinkClick r:id="rId3"/>
              </a:rPr>
              <a:t>Statista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BC Association for Individualized Technology and Supports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Get Tecla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AAC Apps with Adaptive Switches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Grid3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TouchChat w/WordPower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271</Words>
  <Application>Microsoft Office PowerPoint</Application>
  <PresentationFormat>On-screen Show (16:9)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Open Sans</vt:lpstr>
      <vt:lpstr>Economica</vt:lpstr>
      <vt:lpstr>Roboto</vt:lpstr>
      <vt:lpstr>Luxe</vt:lpstr>
      <vt:lpstr>Smart Home Technologies - Easing Access</vt:lpstr>
      <vt:lpstr>Impact on society</vt:lpstr>
      <vt:lpstr>Introduction to Smart Technologies in Health Care</vt:lpstr>
      <vt:lpstr>Smart Technologies in Health Care (Use Case)</vt:lpstr>
      <vt:lpstr>Set-up &amp; Cost estimates</vt:lpstr>
      <vt:lpstr>PowerPoint Presentation</vt:lpstr>
      <vt:lpstr>Alternatives to Google/Amazon/Apple</vt:lpstr>
      <vt:lpstr>Concerns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 Technologies - Easing Access</dc:title>
  <dc:creator>Jason</dc:creator>
  <cp:lastModifiedBy>Gill, Mukhinder</cp:lastModifiedBy>
  <cp:revision>5</cp:revision>
  <dcterms:modified xsi:type="dcterms:W3CDTF">2019-05-06T15:03:28Z</dcterms:modified>
</cp:coreProperties>
</file>